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25203150" cy="36004500"/>
  <p:notesSz cx="6858000" cy="9144000"/>
  <p:custDataLst>
    <p:tags r:id="rId3"/>
  </p:custDataLst>
  <p:defaultTextStyle>
    <a:defPPr>
      <a:defRPr lang="zh-CN"/>
    </a:defPPr>
    <a:lvl1pPr marL="0" algn="l" defTabSz="3066415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1pPr>
    <a:lvl2pPr marL="1533525" algn="l" defTabSz="3066415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2pPr>
    <a:lvl3pPr marL="3066415" algn="l" defTabSz="3066415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3pPr>
    <a:lvl4pPr marL="4599940" algn="l" defTabSz="3066415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4pPr>
    <a:lvl5pPr marL="6132830" algn="l" defTabSz="3066415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5pPr>
    <a:lvl6pPr marL="7666355" algn="l" defTabSz="3066415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6pPr>
    <a:lvl7pPr marL="9199245" algn="l" defTabSz="3066415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7pPr>
    <a:lvl8pPr marL="10732770" algn="l" defTabSz="3066415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8pPr>
    <a:lvl9pPr marL="12265660" algn="l" defTabSz="3066415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95" userDrawn="1">
          <p15:clr>
            <a:srgbClr val="A4A3A4"/>
          </p15:clr>
        </p15:guide>
        <p15:guide id="2" userDrawn="1">
          <p15:clr>
            <a:srgbClr val="A4A3A4"/>
          </p15:clr>
        </p15:guide>
        <p15:guide id="3" orient="horz" pos="11339" userDrawn="1">
          <p15:clr>
            <a:srgbClr val="A4A3A4"/>
          </p15:clr>
        </p15:guide>
        <p15:guide id="4" pos="15886" userDrawn="1">
          <p15:clr>
            <a:srgbClr val="A4A3A4"/>
          </p15:clr>
        </p15:guide>
        <p15:guide id="5" pos="7948" userDrawn="1">
          <p15:clr>
            <a:srgbClr val="A4A3A4"/>
          </p15:clr>
        </p15:guide>
        <p15:guide id="6" orient="horz" pos="21922" userDrawn="1">
          <p15:clr>
            <a:srgbClr val="A4A3A4"/>
          </p15:clr>
        </p15:guide>
        <p15:guide id="7" orient="horz" pos="2264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468D"/>
    <a:srgbClr val="194E7A"/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7" d="100"/>
          <a:sy n="17" d="100"/>
        </p:scale>
        <p:origin x="2544" y="108"/>
      </p:cViewPr>
      <p:guideLst>
        <p:guide orient="horz" pos="1695"/>
        <p:guide/>
        <p:guide orient="horz" pos="11339"/>
        <p:guide pos="15886"/>
        <p:guide pos="7948"/>
        <p:guide orient="horz" pos="21922"/>
        <p:guide orient="horz" pos="2264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478286" y="4800686"/>
            <a:ext cx="20257943" cy="13494835"/>
          </a:xfrm>
        </p:spPr>
        <p:txBody>
          <a:bodyPr lIns="301815" tIns="156944" rIns="301815" bIns="156944" anchor="b" anchorCtr="0">
            <a:normAutofit/>
          </a:bodyPr>
          <a:lstStyle>
            <a:lvl1pPr algn="ctr">
              <a:defRPr sz="166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478286" y="18692429"/>
            <a:ext cx="20257943" cy="7730236"/>
          </a:xfrm>
        </p:spPr>
        <p:txBody>
          <a:bodyPr lIns="301815" tIns="156944" rIns="301815" bIns="156944">
            <a:normAutofit/>
          </a:bodyPr>
          <a:lstStyle>
            <a:lvl1pPr marL="0" indent="0" algn="ctr">
              <a:lnSpc>
                <a:spcPct val="110000"/>
              </a:lnSpc>
              <a:buNone/>
              <a:defRPr sz="6700" spc="671">
                <a:uFillTx/>
              </a:defRPr>
            </a:lvl1pPr>
            <a:lvl2pPr marL="1266825" indent="0" algn="ctr">
              <a:buNone/>
              <a:defRPr sz="5600"/>
            </a:lvl2pPr>
            <a:lvl3pPr marL="2536190" indent="0" algn="ctr">
              <a:buNone/>
              <a:defRPr sz="5000"/>
            </a:lvl3pPr>
            <a:lvl4pPr marL="3803015" indent="0" algn="ctr">
              <a:buNone/>
              <a:defRPr sz="4400"/>
            </a:lvl4pPr>
            <a:lvl5pPr marL="5070475" indent="0" algn="ctr">
              <a:buNone/>
              <a:defRPr sz="4400"/>
            </a:lvl5pPr>
            <a:lvl6pPr marL="6337300" indent="0" algn="ctr">
              <a:buNone/>
              <a:defRPr sz="4400"/>
            </a:lvl6pPr>
            <a:lvl7pPr marL="7606665" indent="0" algn="ctr">
              <a:buNone/>
              <a:defRPr sz="4400"/>
            </a:lvl7pPr>
            <a:lvl8pPr marL="8873490" indent="0" algn="ctr">
              <a:buNone/>
              <a:defRPr sz="4400"/>
            </a:lvl8pPr>
            <a:lvl9pPr marL="10140315" indent="0" algn="ctr">
              <a:buNone/>
              <a:defRPr sz="44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57748" y="3194157"/>
            <a:ext cx="22676689" cy="3704464"/>
          </a:xfrm>
        </p:spPr>
        <p:txBody>
          <a:bodyPr vert="horz" lIns="301815" tIns="156944" rIns="301815" bIns="156944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257748" y="7824739"/>
            <a:ext cx="22676689" cy="24986237"/>
          </a:xfrm>
        </p:spPr>
        <p:txBody>
          <a:bodyPr vert="horz" lIns="301815" tIns="156944" rIns="301815" bIns="15694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5591" y="20204456"/>
            <a:ext cx="16060484" cy="4025769"/>
          </a:xfrm>
        </p:spPr>
        <p:txBody>
          <a:bodyPr lIns="301815" tIns="156944" rIns="301815" bIns="156944" anchor="b" anchorCtr="0">
            <a:normAutofit/>
          </a:bodyPr>
          <a:lstStyle>
            <a:lvl1pPr>
              <a:defRPr sz="122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4115591" y="24230223"/>
            <a:ext cx="16060484" cy="4554979"/>
          </a:xfrm>
        </p:spPr>
        <p:txBody>
          <a:bodyPr lIns="301815" tIns="156944" rIns="301815" bIns="156944">
            <a:normAutofit/>
          </a:bodyPr>
          <a:lstStyle>
            <a:lvl1pPr marL="0" indent="0">
              <a:buNone/>
              <a:defRPr sz="5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266825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2pPr>
            <a:lvl3pPr marL="253619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3pPr>
            <a:lvl4pPr marL="3803015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4pPr>
            <a:lvl5pPr marL="5070475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5pPr>
            <a:lvl6pPr marL="633730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6pPr>
            <a:lvl7pPr marL="7606665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7pPr>
            <a:lvl8pPr marL="887349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8pPr>
            <a:lvl9pPr marL="10140315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57748" y="3194157"/>
            <a:ext cx="22676689" cy="3704464"/>
          </a:xfrm>
        </p:spPr>
        <p:txBody>
          <a:bodyPr vert="horz" lIns="301815" tIns="156944" rIns="301815" bIns="156944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257749" y="7881438"/>
            <a:ext cx="10702028" cy="24929535"/>
          </a:xfrm>
        </p:spPr>
        <p:txBody>
          <a:bodyPr vert="horz" lIns="301815" tIns="156944" rIns="301815" bIns="15694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3254738" y="7881438"/>
            <a:ext cx="10702028" cy="24929535"/>
          </a:xfrm>
        </p:spPr>
        <p:txBody>
          <a:bodyPr lIns="301815" tIns="156944" rIns="301815" bIns="156944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57748" y="3194157"/>
            <a:ext cx="22676689" cy="3704464"/>
          </a:xfrm>
        </p:spPr>
        <p:txBody>
          <a:bodyPr vert="horz" lIns="301815" tIns="156944" rIns="301815" bIns="156944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257748" y="7503434"/>
            <a:ext cx="11044375" cy="2003434"/>
          </a:xfrm>
        </p:spPr>
        <p:txBody>
          <a:bodyPr lIns="340716" tIns="127768" rIns="255537" bIns="127768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5600" b="1" spc="67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266825" indent="0">
              <a:buNone/>
              <a:defRPr sz="5600" b="1"/>
            </a:lvl2pPr>
            <a:lvl3pPr marL="2536190" indent="0">
              <a:buNone/>
              <a:defRPr sz="5000" b="1"/>
            </a:lvl3pPr>
            <a:lvl4pPr marL="3803015" indent="0">
              <a:buNone/>
              <a:defRPr sz="4400" b="1"/>
            </a:lvl4pPr>
            <a:lvl5pPr marL="5070475" indent="0">
              <a:buNone/>
              <a:defRPr sz="4400" b="1"/>
            </a:lvl5pPr>
            <a:lvl6pPr marL="6337300" indent="0">
              <a:buNone/>
              <a:defRPr sz="4400" b="1"/>
            </a:lvl6pPr>
            <a:lvl7pPr marL="7606665" indent="0">
              <a:buNone/>
              <a:defRPr sz="4400" b="1"/>
            </a:lvl7pPr>
            <a:lvl8pPr marL="8873490" indent="0">
              <a:buNone/>
              <a:defRPr sz="4400" b="1"/>
            </a:lvl8pPr>
            <a:lvl9pPr marL="10140315" indent="0">
              <a:buNone/>
              <a:defRPr sz="44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257748" y="9733671"/>
            <a:ext cx="11044375" cy="23077305"/>
          </a:xfrm>
        </p:spPr>
        <p:txBody>
          <a:bodyPr vert="horz" lIns="340716" tIns="0" rIns="276831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12891202" y="7464210"/>
            <a:ext cx="11044375" cy="2003434"/>
          </a:xfrm>
        </p:spPr>
        <p:txBody>
          <a:bodyPr vert="horz" lIns="340716" tIns="127768" rIns="255537" bIns="127768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5600" b="1" spc="67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266825" indent="0">
              <a:buNone/>
              <a:defRPr sz="5600" b="1"/>
            </a:lvl2pPr>
            <a:lvl3pPr marL="2536190" indent="0">
              <a:buNone/>
              <a:defRPr sz="5000" b="1"/>
            </a:lvl3pPr>
            <a:lvl4pPr marL="3803015" indent="0">
              <a:buNone/>
              <a:defRPr sz="4400" b="1"/>
            </a:lvl4pPr>
            <a:lvl5pPr marL="5070475" indent="0">
              <a:buNone/>
              <a:defRPr sz="4400" b="1"/>
            </a:lvl5pPr>
            <a:lvl6pPr marL="6337300" indent="0">
              <a:buNone/>
              <a:defRPr sz="4400" b="1"/>
            </a:lvl6pPr>
            <a:lvl7pPr marL="7606665" indent="0">
              <a:buNone/>
              <a:defRPr sz="4400" b="1"/>
            </a:lvl7pPr>
            <a:lvl8pPr marL="8873490" indent="0">
              <a:buNone/>
              <a:defRPr sz="4400" b="1"/>
            </a:lvl8pPr>
            <a:lvl9pPr marL="10140315" indent="0">
              <a:buNone/>
              <a:defRPr sz="44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12891202" y="9733671"/>
            <a:ext cx="11044375" cy="23077305"/>
          </a:xfrm>
        </p:spPr>
        <p:txBody>
          <a:bodyPr vert="horz" lIns="340716" tIns="0" rIns="276831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57748" y="3194157"/>
            <a:ext cx="22676689" cy="3704464"/>
          </a:xfrm>
        </p:spPr>
        <p:txBody>
          <a:bodyPr vert="horz" lIns="301815" tIns="156944" rIns="301815" bIns="156944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1257604" y="8164496"/>
            <a:ext cx="10818284" cy="24193447"/>
          </a:xfrm>
        </p:spPr>
        <p:txBody>
          <a:bodyPr vert="horz" lIns="301815" tIns="156944" rIns="301815" bIns="156944" rtlCol="0">
            <a:normAutofit/>
          </a:bodyPr>
          <a:lstStyle>
            <a:lvl1pPr>
              <a:buNone/>
              <a:defRPr sz="44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3128220" y="8164941"/>
            <a:ext cx="10806218" cy="24192423"/>
          </a:xfrm>
        </p:spPr>
        <p:txBody>
          <a:bodyPr vert="horz" lIns="301815" tIns="156944" rIns="301815" bIns="156944" rtlCol="0">
            <a:normAutofit/>
          </a:bodyPr>
          <a:lstStyle>
            <a:lvl1pPr>
              <a:buNone/>
              <a:defRPr sz="44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2026/9/7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21158462" y="4800684"/>
            <a:ext cx="2158266" cy="26403762"/>
          </a:xfrm>
        </p:spPr>
        <p:txBody>
          <a:bodyPr vert="eaVert" lIns="301815" tIns="156944" rIns="301815" bIns="156944" rtlCol="0" anchor="ctr" anchorCtr="0">
            <a:normAutofit/>
          </a:bodyPr>
          <a:lstStyle>
            <a:lvl1pPr>
              <a:buNone/>
              <a:defRPr sz="7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1890344" y="4800684"/>
            <a:ext cx="18955537" cy="26403762"/>
          </a:xfrm>
        </p:spPr>
        <p:txBody>
          <a:bodyPr vert="eaVert" lIns="156944" tIns="156944" rIns="156944" bIns="156944"/>
          <a:lstStyle>
            <a:lvl1pPr marL="634365" indent="-634365">
              <a:spcAft>
                <a:spcPts val="3355"/>
              </a:spcAft>
              <a:defRPr spc="1006"/>
            </a:lvl1pPr>
            <a:lvl2pPr marL="1901825" indent="-634365">
              <a:defRPr spc="1006"/>
            </a:lvl2pPr>
            <a:lvl3pPr marL="3168650" indent="-634365">
              <a:defRPr spc="1006"/>
            </a:lvl3pPr>
            <a:lvl4pPr marL="4435475" indent="-634365">
              <a:defRPr spc="1006"/>
            </a:lvl4pPr>
            <a:lvl5pPr marL="5704840" indent="-634365">
              <a:defRPr spc="1006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57748" y="4063574"/>
            <a:ext cx="22684130" cy="28785202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2478286" y="13041230"/>
            <a:ext cx="20257943" cy="5348792"/>
          </a:xfrm>
        </p:spPr>
        <p:txBody>
          <a:bodyPr vert="horz" lIns="301815" tIns="156944" rIns="301815" bIns="156944" rtlCol="0" anchor="t" anchorCtr="0">
            <a:normAutofit/>
          </a:bodyPr>
          <a:lstStyle>
            <a:lvl1pPr algn="ctr">
              <a:defRPr sz="166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2478286" y="18692427"/>
            <a:ext cx="20257943" cy="2475942"/>
          </a:xfrm>
        </p:spPr>
        <p:txBody>
          <a:bodyPr lIns="301815" tIns="156944" rIns="301815" bIns="156944">
            <a:normAutofit/>
          </a:bodyPr>
          <a:lstStyle>
            <a:lvl1pPr algn="ctr">
              <a:lnSpc>
                <a:spcPct val="110000"/>
              </a:lnSpc>
              <a:buNone/>
              <a:defRPr sz="6700" spc="671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1257748" y="3194157"/>
            <a:ext cx="22676689" cy="3704464"/>
          </a:xfrm>
          <a:prstGeom prst="rect">
            <a:avLst/>
          </a:prstGeom>
        </p:spPr>
        <p:txBody>
          <a:bodyPr vert="horz" lIns="302385" tIns="157581" rIns="302385" bIns="157581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1257748" y="7824739"/>
            <a:ext cx="22676689" cy="24986237"/>
          </a:xfrm>
          <a:prstGeom prst="rect">
            <a:avLst/>
          </a:prstGeom>
        </p:spPr>
        <p:txBody>
          <a:bodyPr vert="horz" lIns="301815" tIns="156944" rIns="301815" bIns="156944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1265193" y="33151179"/>
            <a:ext cx="5581724" cy="1663230"/>
          </a:xfrm>
          <a:prstGeom prst="rect">
            <a:avLst/>
          </a:prstGeom>
        </p:spPr>
        <p:txBody>
          <a:bodyPr vert="horz" lIns="306644" tIns="153322" rIns="306644" bIns="153322" rtlCol="0" anchor="ctr">
            <a:normAutofit/>
          </a:bodyPr>
          <a:lstStyle>
            <a:lvl1pPr algn="l">
              <a:defRPr sz="28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8509031" y="33151179"/>
            <a:ext cx="8186532" cy="1663230"/>
          </a:xfrm>
          <a:prstGeom prst="rect">
            <a:avLst/>
          </a:prstGeom>
        </p:spPr>
        <p:txBody>
          <a:bodyPr vert="horz" lIns="306644" tIns="153322" rIns="306644" bIns="153322" rtlCol="0" anchor="ctr">
            <a:normAutofit/>
          </a:bodyPr>
          <a:lstStyle>
            <a:lvl1pPr algn="ctr">
              <a:defRPr sz="28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18352713" y="33151179"/>
            <a:ext cx="5581724" cy="1663230"/>
          </a:xfrm>
          <a:prstGeom prst="rect">
            <a:avLst/>
          </a:prstGeom>
        </p:spPr>
        <p:txBody>
          <a:bodyPr vert="horz" lIns="306644" tIns="153322" rIns="306644" bIns="153322" rtlCol="0" anchor="ctr">
            <a:normAutofit/>
          </a:bodyPr>
          <a:lstStyle>
            <a:lvl1pPr algn="r">
              <a:defRPr sz="28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536190" rtl="0" eaLnBrk="1" fontAlgn="auto" latinLnBrk="0" hangingPunct="1">
        <a:lnSpc>
          <a:spcPct val="100000"/>
        </a:lnSpc>
        <a:spcBef>
          <a:spcPct val="0"/>
        </a:spcBef>
        <a:buNone/>
        <a:defRPr sz="10000" b="1" u="none" strike="noStrike" kern="1200" cap="none" spc="1006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634365" indent="-634365" algn="l" defTabSz="2536190" rtl="0" eaLnBrk="1" fontAlgn="auto" latinLnBrk="0" hangingPunct="1">
        <a:lnSpc>
          <a:spcPct val="130000"/>
        </a:lnSpc>
        <a:spcBef>
          <a:spcPts val="0"/>
        </a:spcBef>
        <a:spcAft>
          <a:spcPts val="3355"/>
        </a:spcAft>
        <a:buFont typeface="Arial" panose="020B0604020202020204" pitchFamily="34" charset="0"/>
        <a:buChar char="●"/>
        <a:defRPr sz="5000" u="none" strike="noStrike" kern="1200" cap="none" spc="503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1901825" indent="-634365" algn="l" defTabSz="2536190" rtl="0" eaLnBrk="1" fontAlgn="auto" latinLnBrk="0" hangingPunct="1">
        <a:lnSpc>
          <a:spcPct val="120000"/>
        </a:lnSpc>
        <a:spcBef>
          <a:spcPts val="0"/>
        </a:spcBef>
        <a:spcAft>
          <a:spcPts val="2010"/>
        </a:spcAft>
        <a:buFont typeface="Arial" panose="020B0604020202020204" pitchFamily="34" charset="0"/>
        <a:buChar char="●"/>
        <a:tabLst>
          <a:tab pos="4462780" algn="l"/>
          <a:tab pos="4462780" algn="l"/>
          <a:tab pos="4462780" algn="l"/>
          <a:tab pos="4462780" algn="l"/>
        </a:tabLst>
        <a:defRPr sz="4400" u="none" strike="noStrike" kern="1200" cap="none" spc="503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3168650" indent="-634365" algn="l" defTabSz="2536190" rtl="0" eaLnBrk="1" fontAlgn="auto" latinLnBrk="0" hangingPunct="1">
        <a:lnSpc>
          <a:spcPct val="120000"/>
        </a:lnSpc>
        <a:spcBef>
          <a:spcPts val="0"/>
        </a:spcBef>
        <a:spcAft>
          <a:spcPts val="2010"/>
        </a:spcAft>
        <a:buFont typeface="Arial" panose="020B0604020202020204" pitchFamily="34" charset="0"/>
        <a:buChar char="●"/>
        <a:defRPr sz="4400" u="none" strike="noStrike" kern="1200" cap="none" spc="503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4435475" indent="-634365" algn="l" defTabSz="2536190" rtl="0" eaLnBrk="1" fontAlgn="auto" latinLnBrk="0" hangingPunct="1">
        <a:lnSpc>
          <a:spcPct val="120000"/>
        </a:lnSpc>
        <a:spcBef>
          <a:spcPts val="0"/>
        </a:spcBef>
        <a:spcAft>
          <a:spcPts val="1005"/>
        </a:spcAft>
        <a:buFont typeface="Wingdings" panose="05000000000000000000" charset="0"/>
        <a:buChar char=""/>
        <a:defRPr sz="3900" u="none" strike="noStrike" kern="1200" cap="none" spc="503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5704840" indent="-634365" algn="l" defTabSz="2536190" rtl="0" eaLnBrk="1" fontAlgn="auto" latinLnBrk="0" hangingPunct="1">
        <a:lnSpc>
          <a:spcPct val="120000"/>
        </a:lnSpc>
        <a:spcBef>
          <a:spcPts val="0"/>
        </a:spcBef>
        <a:spcAft>
          <a:spcPts val="1005"/>
        </a:spcAft>
        <a:buFont typeface="Arial" panose="020B0604020202020204" pitchFamily="34" charset="0"/>
        <a:buChar char="•"/>
        <a:defRPr sz="3900" u="none" strike="noStrike" kern="1200" cap="none" spc="503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6971665" indent="-634365" algn="l" defTabSz="2536190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5000" kern="1200">
          <a:solidFill>
            <a:schemeClr val="tx1"/>
          </a:solidFill>
          <a:latin typeface="+mn-lt"/>
          <a:ea typeface="+mn-ea"/>
          <a:cs typeface="+mn-cs"/>
        </a:defRPr>
      </a:lvl6pPr>
      <a:lvl7pPr marL="8239125" indent="-634365" algn="l" defTabSz="2536190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5000" kern="1200">
          <a:solidFill>
            <a:schemeClr val="tx1"/>
          </a:solidFill>
          <a:latin typeface="+mn-lt"/>
          <a:ea typeface="+mn-ea"/>
          <a:cs typeface="+mn-cs"/>
        </a:defRPr>
      </a:lvl7pPr>
      <a:lvl8pPr marL="9507855" indent="-634365" algn="l" defTabSz="2536190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5000" kern="1200">
          <a:solidFill>
            <a:schemeClr val="tx1"/>
          </a:solidFill>
          <a:latin typeface="+mn-lt"/>
          <a:ea typeface="+mn-ea"/>
          <a:cs typeface="+mn-cs"/>
        </a:defRPr>
      </a:lvl8pPr>
      <a:lvl9pPr marL="10775315" indent="-634365" algn="l" defTabSz="2536190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5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53619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1pPr>
      <a:lvl2pPr marL="1266825" algn="l" defTabSz="253619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536190" algn="l" defTabSz="253619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3pPr>
      <a:lvl4pPr marL="3803015" algn="l" defTabSz="253619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4pPr>
      <a:lvl5pPr marL="5070475" algn="l" defTabSz="253619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5pPr>
      <a:lvl6pPr marL="6337300" algn="l" defTabSz="253619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6pPr>
      <a:lvl7pPr marL="7606665" algn="l" defTabSz="253619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7pPr>
      <a:lvl8pPr marL="8873490" algn="l" defTabSz="253619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8pPr>
      <a:lvl9pPr marL="10140315" algn="l" defTabSz="2536190" rtl="0" eaLnBrk="1" latinLnBrk="0" hangingPunct="1">
        <a:defRPr sz="5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tags" Target="../tags/tag76.xml"/><Relationship Id="rId18" Type="http://schemas.openxmlformats.org/officeDocument/2006/relationships/tags" Target="../tags/tag81.xml"/><Relationship Id="rId3" Type="http://schemas.openxmlformats.org/officeDocument/2006/relationships/tags" Target="../tags/tag66.xml"/><Relationship Id="rId7" Type="http://schemas.openxmlformats.org/officeDocument/2006/relationships/tags" Target="../tags/tag70.xml"/><Relationship Id="rId12" Type="http://schemas.openxmlformats.org/officeDocument/2006/relationships/tags" Target="../tags/tag75.xml"/><Relationship Id="rId17" Type="http://schemas.openxmlformats.org/officeDocument/2006/relationships/tags" Target="../tags/tag80.xml"/><Relationship Id="rId2" Type="http://schemas.openxmlformats.org/officeDocument/2006/relationships/tags" Target="../tags/tag65.xml"/><Relationship Id="rId16" Type="http://schemas.openxmlformats.org/officeDocument/2006/relationships/tags" Target="../tags/tag79.xml"/><Relationship Id="rId20" Type="http://schemas.openxmlformats.org/officeDocument/2006/relationships/slideLayout" Target="../slideLayouts/slideLayout1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tags" Target="../tags/tag74.xml"/><Relationship Id="rId5" Type="http://schemas.openxmlformats.org/officeDocument/2006/relationships/tags" Target="../tags/tag68.xml"/><Relationship Id="rId15" Type="http://schemas.openxmlformats.org/officeDocument/2006/relationships/tags" Target="../tags/tag78.xml"/><Relationship Id="rId10" Type="http://schemas.openxmlformats.org/officeDocument/2006/relationships/tags" Target="../tags/tag73.xml"/><Relationship Id="rId19" Type="http://schemas.openxmlformats.org/officeDocument/2006/relationships/tags" Target="../tags/tag82.xml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tags" Target="../tags/tag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-1905" y="75684"/>
            <a:ext cx="25205267" cy="2905777"/>
          </a:xfrm>
          <a:prstGeom prst="rect">
            <a:avLst/>
          </a:prstGeom>
          <a:solidFill>
            <a:schemeClr val="accent1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6644" tIns="153322" rIns="306644" bIns="153322"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cs typeface="+mn-lt"/>
              <a:sym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>
            <p:custDataLst>
              <p:tags r:id="rId3"/>
            </p:custDataLst>
          </p:nvPr>
        </p:nvSpPr>
        <p:spPr>
          <a:xfrm>
            <a:off x="248681" y="6691638"/>
            <a:ext cx="12141624" cy="1013579"/>
          </a:xfrm>
          <a:prstGeom prst="rect">
            <a:avLst/>
          </a:prstGeom>
          <a:solidFill>
            <a:schemeClr val="accent1">
              <a:lumMod val="50000"/>
              <a:alpha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6644" tIns="153322" rIns="306644" bIns="153322" rtlCol="0" anchor="ctr"/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摘要（</a:t>
            </a:r>
            <a:r>
              <a:rPr lang="en-US" altLang="zh-CN" sz="44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Abstract</a:t>
            </a:r>
            <a:r>
              <a:rPr lang="zh-CN" altLang="en-US" sz="44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）</a:t>
            </a: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 flipV="1">
            <a:off x="245378" y="7705218"/>
            <a:ext cx="12141624" cy="6631540"/>
          </a:xfrm>
          <a:prstGeom prst="round2SameRect">
            <a:avLst>
              <a:gd name="adj1" fmla="val 3604"/>
              <a:gd name="adj2" fmla="val 0"/>
            </a:avLst>
          </a:prstGeom>
          <a:solidFill>
            <a:schemeClr val="bg2">
              <a:lumMod val="95000"/>
            </a:schemeClr>
          </a:solidFill>
          <a:ln w="38100">
            <a:solidFill>
              <a:srgbClr val="16468D"/>
            </a:solidFill>
          </a:ln>
        </p:spPr>
        <p:txBody>
          <a:bodyPr wrap="square" lIns="306644" tIns="153322" rIns="306644" bIns="153322" rtlCol="0" anchor="t">
            <a:noAutofit/>
          </a:bodyPr>
          <a:lstStyle/>
          <a:p>
            <a:pPr>
              <a:lnSpc>
                <a:spcPts val="3855"/>
              </a:lnSpc>
            </a:pPr>
            <a:endParaRPr lang="zh-CN" altLang="en-US" sz="3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>
            <p:custDataLst>
              <p:tags r:id="rId5"/>
            </p:custDataLst>
          </p:nvPr>
        </p:nvSpPr>
        <p:spPr>
          <a:xfrm>
            <a:off x="460201" y="16000970"/>
            <a:ext cx="11664793" cy="6136906"/>
          </a:xfrm>
          <a:prstGeom prst="rect">
            <a:avLst/>
          </a:prstGeom>
          <a:noFill/>
        </p:spPr>
        <p:txBody>
          <a:bodyPr wrap="square" lIns="306644" tIns="153322" rIns="306644" bIns="153322" rtlCol="0" anchor="t">
            <a:noAutofit/>
          </a:bodyPr>
          <a:lstStyle/>
          <a:p>
            <a:pPr>
              <a:lnSpc>
                <a:spcPts val="3855"/>
              </a:lnSpc>
            </a:pPr>
            <a:endParaRPr lang="zh-CN" altLang="en-US" sz="3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6"/>
            </p:custDataLst>
          </p:nvPr>
        </p:nvSpPr>
        <p:spPr>
          <a:xfrm>
            <a:off x="12812219" y="28110774"/>
            <a:ext cx="11707133" cy="4236075"/>
          </a:xfrm>
          <a:prstGeom prst="rect">
            <a:avLst/>
          </a:prstGeom>
          <a:noFill/>
        </p:spPr>
        <p:txBody>
          <a:bodyPr wrap="square" lIns="306644" tIns="153322" rIns="306644" bIns="153322" rtlCol="0" anchor="t">
            <a:noAutofit/>
          </a:bodyPr>
          <a:lstStyle/>
          <a:p>
            <a:pPr>
              <a:lnSpc>
                <a:spcPts val="3855"/>
              </a:lnSpc>
            </a:pPr>
            <a:endParaRPr lang="en-US" altLang="zh-CN" sz="3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9" name="文本框 48"/>
          <p:cNvSpPr txBox="1"/>
          <p:nvPr>
            <p:custDataLst>
              <p:tags r:id="rId7"/>
            </p:custDataLst>
          </p:nvPr>
        </p:nvSpPr>
        <p:spPr>
          <a:xfrm>
            <a:off x="242078" y="1662224"/>
            <a:ext cx="24729509" cy="4714095"/>
          </a:xfrm>
          <a:prstGeom prst="roundRect">
            <a:avLst>
              <a:gd name="adj" fmla="val 5095"/>
            </a:avLst>
          </a:prstGeom>
          <a:ln w="38100">
            <a:solidFill>
              <a:srgbClr val="16468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306644" tIns="153322" rIns="306644" bIns="153322" rtlCol="0" anchor="t">
            <a:noAutofit/>
          </a:bodyPr>
          <a:lstStyle/>
          <a:p>
            <a:pPr>
              <a:lnSpc>
                <a:spcPts val="3855"/>
              </a:lnSpc>
            </a:pPr>
            <a:endParaRPr lang="zh-CN" altLang="en-US" sz="3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403323" y="1893598"/>
            <a:ext cx="83948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论文题目</a:t>
            </a:r>
            <a:r>
              <a:rPr lang="zh-CN" altLang="en-US" sz="54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（黑体</a:t>
            </a:r>
            <a:r>
              <a:rPr lang="en-US" altLang="zh-CN" sz="54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88</a:t>
            </a:r>
            <a:r>
              <a:rPr lang="zh-CN" altLang="en-US" sz="54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号）</a:t>
            </a:r>
            <a:endParaRPr lang="zh-CN" altLang="en-US" sz="1990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20968" y="3497263"/>
            <a:ext cx="4559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作者</a:t>
            </a:r>
            <a:r>
              <a:rPr lang="en-US" altLang="zh-CN" sz="48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(</a:t>
            </a:r>
            <a:r>
              <a:rPr lang="zh-CN" altLang="en-US" sz="48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楷体</a:t>
            </a:r>
            <a:r>
              <a:rPr lang="en-US" altLang="zh-CN" sz="48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60</a:t>
            </a:r>
            <a:r>
              <a:rPr lang="zh-CN" altLang="en-US" sz="48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号</a:t>
            </a:r>
            <a:r>
              <a:rPr lang="en-US" altLang="zh-CN" sz="48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)</a:t>
            </a:r>
            <a:endParaRPr lang="zh-CN" altLang="en-US" sz="480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231563" y="227556"/>
            <a:ext cx="23329113" cy="1603542"/>
          </a:xfrm>
          <a:prstGeom prst="rect">
            <a:avLst/>
          </a:prstGeom>
          <a:noFill/>
        </p:spPr>
        <p:txBody>
          <a:bodyPr wrap="square" lIns="306644" tIns="153322" rIns="306644" bIns="153322" rtlCol="0">
            <a:noAutofit/>
          </a:bodyPr>
          <a:lstStyle/>
          <a:p>
            <a:pPr algn="ctr" eaLnBrk="0">
              <a:lnSpc>
                <a:spcPct val="100000"/>
              </a:lnSpc>
            </a:pPr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2026</a:t>
            </a:r>
            <a:r>
              <a:rPr lang="zh-CN" altLang="en-US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年江苏省研究生</a:t>
            </a:r>
            <a:r>
              <a:rPr lang="zh-CN" altLang="zh-CN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</a:rPr>
              <a:t>空天地海一体化网络学术创新论坛</a:t>
            </a:r>
          </a:p>
          <a:p>
            <a:pPr algn="ctr" eaLnBrk="0">
              <a:lnSpc>
                <a:spcPct val="150000"/>
              </a:lnSpc>
            </a:pPr>
            <a:endParaRPr lang="zh-CN" altLang="en-US" sz="540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lt"/>
              <a:sym typeface="Times New Roman" panose="02020603050405020304" pitchFamily="18" charset="0"/>
            </a:endParaRPr>
          </a:p>
        </p:txBody>
      </p:sp>
      <p:sp>
        <p:nvSpPr>
          <p:cNvPr id="28" name="矩形 27"/>
          <p:cNvSpPr/>
          <p:nvPr>
            <p:custDataLst>
              <p:tags r:id="rId9"/>
            </p:custDataLst>
          </p:nvPr>
        </p:nvSpPr>
        <p:spPr>
          <a:xfrm>
            <a:off x="12829963" y="6696788"/>
            <a:ext cx="12141624" cy="1013579"/>
          </a:xfrm>
          <a:prstGeom prst="rect">
            <a:avLst/>
          </a:prstGeom>
          <a:solidFill>
            <a:schemeClr val="accent1">
              <a:lumMod val="50000"/>
              <a:alpha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6644" tIns="153322" rIns="306644" bIns="153322" rtlCol="0" anchor="ctr"/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结果与讨论（</a:t>
            </a:r>
            <a:r>
              <a:rPr lang="en-US" altLang="zh-CN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Results and discussion</a:t>
            </a: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）</a:t>
            </a:r>
          </a:p>
        </p:txBody>
      </p:sp>
      <p:sp>
        <p:nvSpPr>
          <p:cNvPr id="29" name="矩形 28"/>
          <p:cNvSpPr/>
          <p:nvPr>
            <p:custDataLst>
              <p:tags r:id="rId10"/>
            </p:custDataLst>
          </p:nvPr>
        </p:nvSpPr>
        <p:spPr>
          <a:xfrm>
            <a:off x="276063" y="14617392"/>
            <a:ext cx="12141624" cy="1013579"/>
          </a:xfrm>
          <a:prstGeom prst="rect">
            <a:avLst/>
          </a:prstGeom>
          <a:solidFill>
            <a:schemeClr val="accent1">
              <a:lumMod val="50000"/>
              <a:alpha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6644" tIns="153322" rIns="306644" bIns="153322" rtlCol="0" anchor="ctr"/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绪论（</a:t>
            </a:r>
            <a:r>
              <a:rPr lang="en-US" altLang="zh-CN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Introduction</a:t>
            </a: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）</a:t>
            </a:r>
          </a:p>
        </p:txBody>
      </p:sp>
      <p:sp>
        <p:nvSpPr>
          <p:cNvPr id="32" name="矩形 31"/>
          <p:cNvSpPr/>
          <p:nvPr>
            <p:custDataLst>
              <p:tags r:id="rId11"/>
            </p:custDataLst>
          </p:nvPr>
        </p:nvSpPr>
        <p:spPr>
          <a:xfrm>
            <a:off x="306592" y="23748404"/>
            <a:ext cx="12141624" cy="1013579"/>
          </a:xfrm>
          <a:prstGeom prst="rect">
            <a:avLst/>
          </a:prstGeom>
          <a:solidFill>
            <a:schemeClr val="accent1">
              <a:lumMod val="50000"/>
              <a:alpha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6644" tIns="153322" rIns="306644" bIns="153322" rtlCol="0" anchor="ctr"/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方法（</a:t>
            </a:r>
            <a:r>
              <a:rPr lang="en-US" altLang="zh-CN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Methodology</a:t>
            </a: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）</a:t>
            </a:r>
          </a:p>
        </p:txBody>
      </p:sp>
      <p:sp>
        <p:nvSpPr>
          <p:cNvPr id="34" name="矩形 33"/>
          <p:cNvSpPr/>
          <p:nvPr>
            <p:custDataLst>
              <p:tags r:id="rId12"/>
            </p:custDataLst>
          </p:nvPr>
        </p:nvSpPr>
        <p:spPr>
          <a:xfrm>
            <a:off x="12871999" y="23748888"/>
            <a:ext cx="12141624" cy="1013579"/>
          </a:xfrm>
          <a:prstGeom prst="rect">
            <a:avLst/>
          </a:prstGeom>
          <a:solidFill>
            <a:schemeClr val="accent1">
              <a:lumMod val="50000"/>
              <a:alpha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6644" tIns="153322" rIns="306644" bIns="153322" rtlCol="0" anchor="ctr"/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结论（</a:t>
            </a:r>
            <a:r>
              <a:rPr lang="en-US" altLang="zh-CN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Conclusion</a:t>
            </a: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）</a:t>
            </a:r>
          </a:p>
        </p:txBody>
      </p:sp>
      <p:sp>
        <p:nvSpPr>
          <p:cNvPr id="38" name="矩形 37"/>
          <p:cNvSpPr/>
          <p:nvPr>
            <p:custDataLst>
              <p:tags r:id="rId13"/>
            </p:custDataLst>
          </p:nvPr>
        </p:nvSpPr>
        <p:spPr>
          <a:xfrm>
            <a:off x="15544" y="34691014"/>
            <a:ext cx="25205267" cy="1313486"/>
          </a:xfrm>
          <a:prstGeom prst="rect">
            <a:avLst/>
          </a:prstGeom>
          <a:solidFill>
            <a:schemeClr val="accent1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6644" tIns="153322" rIns="306644" bIns="153322"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cs typeface="+mn-lt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-188683" y="34863918"/>
            <a:ext cx="20842513" cy="1023862"/>
          </a:xfrm>
          <a:prstGeom prst="rect">
            <a:avLst/>
          </a:prstGeom>
          <a:noFill/>
        </p:spPr>
        <p:txBody>
          <a:bodyPr wrap="square" lIns="306644" tIns="153322" rIns="306644" bIns="153322" rtlCol="0" anchor="t">
            <a:noAutofit/>
          </a:bodyPr>
          <a:lstStyle/>
          <a:p>
            <a:pPr algn="ctr">
              <a:buClrTx/>
              <a:buSzTx/>
              <a:buFontTx/>
            </a:pPr>
            <a:r>
              <a:rPr lang="en-US" altLang="zh-CN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2026</a:t>
            </a: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年江苏省研究生空天地海一体化网络学术创新论坛</a:t>
            </a:r>
            <a:r>
              <a:rPr lang="en-US" altLang="zh-CN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· </a:t>
            </a: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江苏南通</a:t>
            </a:r>
          </a:p>
        </p:txBody>
      </p:sp>
      <p:sp>
        <p:nvSpPr>
          <p:cNvPr id="47" name="文本框 46"/>
          <p:cNvSpPr txBox="1"/>
          <p:nvPr>
            <p:custDataLst>
              <p:tags r:id="rId15"/>
            </p:custDataLst>
          </p:nvPr>
        </p:nvSpPr>
        <p:spPr>
          <a:xfrm>
            <a:off x="20666116" y="34808376"/>
            <a:ext cx="4537696" cy="902722"/>
          </a:xfrm>
          <a:prstGeom prst="rect">
            <a:avLst/>
          </a:prstGeom>
          <a:noFill/>
        </p:spPr>
        <p:txBody>
          <a:bodyPr wrap="square" lIns="306644" tIns="153322" rIns="306644" bIns="153322" rtlCol="0" anchor="t">
            <a:noAutofit/>
          </a:bodyPr>
          <a:lstStyle/>
          <a:p>
            <a:pPr algn="just"/>
            <a:r>
              <a:rPr lang="en-US" altLang="zh-CN" sz="54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NO:</a:t>
            </a:r>
            <a:r>
              <a:rPr lang="en-US" altLang="zh-CN" sz="4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lt"/>
                <a:sym typeface="Times New Roman" panose="02020603050405020304" pitchFamily="18" charset="0"/>
              </a:rPr>
              <a:t>   </a:t>
            </a:r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>
            <a:off x="20606929" y="34801418"/>
            <a:ext cx="0" cy="1148862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5">
            <a:extLst>
              <a:ext uri="{FF2B5EF4-FFF2-40B4-BE49-F238E27FC236}">
                <a16:creationId xmlns:a16="http://schemas.microsoft.com/office/drawing/2014/main" id="{60FCFCFB-C44D-46EC-9746-05CF2ED452CE}"/>
              </a:ext>
            </a:extLst>
          </p:cNvPr>
          <p:cNvSpPr txBox="1"/>
          <p:nvPr/>
        </p:nvSpPr>
        <p:spPr>
          <a:xfrm>
            <a:off x="10338417" y="4808370"/>
            <a:ext cx="4559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单位</a:t>
            </a:r>
            <a:r>
              <a:rPr lang="en-US" altLang="zh-CN" sz="48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(</a:t>
            </a:r>
            <a:r>
              <a:rPr lang="zh-CN" altLang="en-US" sz="48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楷体</a:t>
            </a:r>
            <a:r>
              <a:rPr lang="en-US" altLang="zh-CN" sz="48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48</a:t>
            </a:r>
            <a:r>
              <a:rPr lang="zh-CN" altLang="en-US" sz="48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号</a:t>
            </a:r>
            <a:r>
              <a:rPr lang="en-US" altLang="zh-CN" sz="48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)</a:t>
            </a:r>
            <a:endParaRPr lang="zh-CN" altLang="en-US" sz="4800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7B4CC14-2172-4B7F-8EFC-1AEEA319E3C4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 flipV="1">
            <a:off x="276063" y="15630970"/>
            <a:ext cx="12141624" cy="7827860"/>
          </a:xfrm>
          <a:prstGeom prst="round2SameRect">
            <a:avLst>
              <a:gd name="adj1" fmla="val 3604"/>
              <a:gd name="adj2" fmla="val 0"/>
            </a:avLst>
          </a:prstGeom>
          <a:solidFill>
            <a:schemeClr val="bg2">
              <a:lumMod val="95000"/>
            </a:schemeClr>
          </a:solidFill>
          <a:ln w="38100">
            <a:solidFill>
              <a:srgbClr val="16468D"/>
            </a:solidFill>
          </a:ln>
        </p:spPr>
        <p:txBody>
          <a:bodyPr wrap="square" lIns="306644" tIns="153322" rIns="306644" bIns="153322" rtlCol="0" anchor="t">
            <a:noAutofit/>
          </a:bodyPr>
          <a:lstStyle/>
          <a:p>
            <a:pPr>
              <a:lnSpc>
                <a:spcPts val="3855"/>
              </a:lnSpc>
            </a:pPr>
            <a:endParaRPr lang="zh-CN" altLang="en-US" sz="3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19730F5-B067-4265-AFE5-0D1360D0404D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 flipV="1">
            <a:off x="12833266" y="7705216"/>
            <a:ext cx="12141624" cy="15753615"/>
          </a:xfrm>
          <a:prstGeom prst="round2SameRect">
            <a:avLst>
              <a:gd name="adj1" fmla="val 3604"/>
              <a:gd name="adj2" fmla="val 0"/>
            </a:avLst>
          </a:prstGeom>
          <a:solidFill>
            <a:schemeClr val="bg2">
              <a:lumMod val="95000"/>
            </a:schemeClr>
          </a:solidFill>
          <a:ln w="38100">
            <a:solidFill>
              <a:srgbClr val="16468D"/>
            </a:solidFill>
          </a:ln>
        </p:spPr>
        <p:txBody>
          <a:bodyPr wrap="square" lIns="306644" tIns="153322" rIns="306644" bIns="153322" rtlCol="0" anchor="t">
            <a:noAutofit/>
          </a:bodyPr>
          <a:lstStyle/>
          <a:p>
            <a:pPr>
              <a:lnSpc>
                <a:spcPts val="3855"/>
              </a:lnSpc>
            </a:pPr>
            <a:endParaRPr lang="zh-CN" altLang="en-US" sz="3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8AFAB02-DFD3-426D-B857-86B71BEB6F8D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 flipV="1">
            <a:off x="306592" y="24761982"/>
            <a:ext cx="12141624" cy="9580293"/>
          </a:xfrm>
          <a:prstGeom prst="round2SameRect">
            <a:avLst>
              <a:gd name="adj1" fmla="val 3604"/>
              <a:gd name="adj2" fmla="val 0"/>
            </a:avLst>
          </a:prstGeom>
          <a:solidFill>
            <a:schemeClr val="bg2">
              <a:lumMod val="95000"/>
            </a:schemeClr>
          </a:solidFill>
          <a:ln w="38100">
            <a:solidFill>
              <a:srgbClr val="16468D"/>
            </a:solidFill>
          </a:ln>
        </p:spPr>
        <p:txBody>
          <a:bodyPr wrap="square" lIns="306644" tIns="153322" rIns="306644" bIns="153322" rtlCol="0" anchor="t">
            <a:noAutofit/>
          </a:bodyPr>
          <a:lstStyle/>
          <a:p>
            <a:pPr>
              <a:lnSpc>
                <a:spcPts val="3855"/>
              </a:lnSpc>
            </a:pPr>
            <a:endParaRPr lang="zh-CN" altLang="en-US" sz="3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283C1A4-4AEC-4013-837A-BAB832FE5ABC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 flipV="1">
            <a:off x="12871999" y="24761981"/>
            <a:ext cx="12141624" cy="9580292"/>
          </a:xfrm>
          <a:prstGeom prst="round2SameRect">
            <a:avLst>
              <a:gd name="adj1" fmla="val 3604"/>
              <a:gd name="adj2" fmla="val 0"/>
            </a:avLst>
          </a:prstGeom>
          <a:solidFill>
            <a:schemeClr val="bg2">
              <a:lumMod val="95000"/>
            </a:schemeClr>
          </a:solidFill>
          <a:ln w="38100">
            <a:solidFill>
              <a:srgbClr val="16468D"/>
            </a:solidFill>
          </a:ln>
        </p:spPr>
        <p:txBody>
          <a:bodyPr wrap="square" lIns="306644" tIns="153322" rIns="306644" bIns="153322" rtlCol="0" anchor="t">
            <a:noAutofit/>
          </a:bodyPr>
          <a:lstStyle/>
          <a:p>
            <a:pPr>
              <a:lnSpc>
                <a:spcPts val="3855"/>
              </a:lnSpc>
            </a:pPr>
            <a:endParaRPr lang="zh-CN" altLang="en-US" sz="3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de20baee-b985-414f-be6b-870e943b4672"/>
  <p:tag name="COMMONDATA" val="eyJoZGlkIjoiNWNiZmI3MWFmNjFkNDEyZDlmNmZlMGEwOTZhM2JiNG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109</Words>
  <Application>Microsoft Office PowerPoint</Application>
  <PresentationFormat>自定义</PresentationFormat>
  <Paragraphs>11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Times New Roman</vt:lpstr>
      <vt:lpstr>Wingdings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Tracy Waang</dc:creator>
  <cp:lastModifiedBy>仪 吴</cp:lastModifiedBy>
  <cp:revision>226</cp:revision>
  <dcterms:created xsi:type="dcterms:W3CDTF">2019-06-19T02:08:00Z</dcterms:created>
  <dcterms:modified xsi:type="dcterms:W3CDTF">2026-09-07T07:42:47Z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ICV">
    <vt:lpwstr>D97A91447D5B43D6A238C505F513E1F3_13</vt:lpwstr>
  </property>
</Properties>
</file>